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41" autoAdjust="0"/>
    <p:restoredTop sz="94715"/>
  </p:normalViewPr>
  <p:slideViewPr>
    <p:cSldViewPr snapToGrid="0">
      <p:cViewPr varScale="1">
        <p:scale>
          <a:sx n="102" d="100"/>
          <a:sy n="102" d="100"/>
        </p:scale>
        <p:origin x="20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ADFF5-E597-43DE-9E6B-B13224E5E69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44AF2-2DD2-4414-A106-5894D4ED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2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2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07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11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86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76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9044DE-E294-0EDA-5272-12C4C2029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557B71F-396D-794B-1AF3-A61167241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93FFA9A-B9D1-4BF7-F951-1F37736F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5FD2E7-938F-6DB1-C700-B1454C14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8EBCD5-DED4-3FE0-23DF-7E1B611A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0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25F2ED-D068-7C51-8322-99EDBD9BF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C74D8D4-0952-CEF4-299F-C1CBFFCE8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7B5F6D-5C20-5E34-D099-748945568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FE968C-90E6-1006-EEF5-5CB2B8AF4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7DB475-F564-3398-6739-9544AA740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1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9F09835-2C9E-E0F0-99F7-0056D1357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6DE35BB-79A1-240E-EA66-1C5BBA336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EE85A8-027B-9662-C0F3-A9736C5B2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54C36EA-7D9F-3CF0-8C4F-8ADEDB6B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3A0F29-0D93-7FD4-53AF-C7EDF1D8E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0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76BC67-F95D-7531-055C-5A7BC75B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44841B-8A57-3345-51E7-8D0BE852B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798C8B-7EA0-78BC-B7D9-CCD83B6DE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C002F0-ED7E-EA1F-649F-76790FFE8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FAD127-77B1-6A4D-7205-F87517F47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2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3875F3-BFE8-A260-48AB-20AEE538F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8D98401-B35C-33F5-6082-05285870B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E6692F-C571-ACEC-BDA4-537E181A2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CB52B43-A779-9B92-9E6A-E4F328BD1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A2BA59-E701-947B-3AD0-94FB2BEB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1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5D2D8B-7AC2-DBE2-A543-B5F7A4AE4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B2A96D-C34E-8124-7842-FBA5A00B0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C5E1725-A8F3-2238-B48E-1148B5609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0C7106-7A01-56FE-07F7-854507CDD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6FA5424-8A41-9939-AA38-B6795C4C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FE01E7-48AF-E62E-EDD2-A7773C77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2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18369B-25C1-F795-07EA-8FD9B996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512F27E-DF28-C01A-3277-33321129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7B49575-4F58-4958-68F3-7AE9F18A5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EA733C4-1284-D5BD-F466-06D1534EB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2C9980E-3127-F85D-1737-C046D5A70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19B8305-6CCF-C99B-492C-463EDAC9C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D3B624A-DCA4-9321-1DC4-F3314AC4E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FAB5EE5-F148-0BA0-C91A-8FAF93F4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8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D2C155-DBAA-A3C8-DBFB-03869054C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B8199EB-9D7E-75D3-F948-03EAC4CE1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51A35AB-8205-7A2E-0F4E-9452CD06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6589B5A-DDFD-F781-C40C-A1C6D0E02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5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7A01549-0396-82B2-4FF6-13468C46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63F7E32-4121-2185-5C4C-16BC23F4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C4F3C89-546E-18A2-DF4F-B2465EDF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9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10F697-958E-F5D6-0443-CC70E1A1E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0F1F6A-461D-4AF6-6F17-F4F626C77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90944E-B26C-6CD8-7A21-2B297E400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F7E09E6-EB2E-4AAE-9E0A-8A1B22199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CC639B6-A6B8-20F5-EE1E-6AB9D1AA7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B3BBA0-F8B0-3BE0-C057-2FB1B78A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4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4DBE7B-70C1-8ECA-BAE1-1915ED3A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5476488-3C29-F99B-3B47-65CB2FB1F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C0AF6F3-1DF6-0393-A262-65EA1B127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3F1A07F-1E22-19CA-FCCD-74E61B61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A09427D-F58C-E384-EC40-2BEF7CB68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952FAD9-2A3B-92C0-5B0C-B61F686A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3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79EE74B-5CEA-5448-B157-4B13154B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7C81D7F-6C02-C8B0-B0FA-52CCAAEDB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BA77FC5-E918-1358-BCDA-A7CFC61F4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750FE9-C0B6-6AF2-5A4D-BFB274D76B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E64758-5161-D1D1-A939-58B51D1CB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5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D4968B-940C-9598-BD98-04F5CE505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8068"/>
            <a:ext cx="8864009" cy="1404257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4400" dirty="0"/>
              <a:t>TITLE</a:t>
            </a:r>
            <a:endParaRPr lang="en-US" sz="4400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9E3B5B30-14FC-684A-9746-FE9AF32FFEB9}"/>
              </a:ext>
            </a:extLst>
          </p:cNvPr>
          <p:cNvSpPr txBox="1"/>
          <p:nvPr/>
        </p:nvSpPr>
        <p:spPr>
          <a:xfrm>
            <a:off x="1524000" y="3831668"/>
            <a:ext cx="886400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tr-TR" sz="2000" dirty="0"/>
              <a:t>Author Name</a:t>
            </a:r>
          </a:p>
          <a:p>
            <a:pPr algn="ctr">
              <a:lnSpc>
                <a:spcPct val="100000"/>
              </a:lnSpc>
            </a:pPr>
            <a:r>
              <a:rPr lang="tr-TR" sz="2000" dirty="0" err="1"/>
              <a:t>Vocational</a:t>
            </a:r>
            <a:r>
              <a:rPr lang="tr-TR" sz="2000" dirty="0"/>
              <a:t> School/</a:t>
            </a:r>
            <a:r>
              <a:rPr lang="tr-TR" sz="2000" dirty="0" err="1"/>
              <a:t>Faculty</a:t>
            </a:r>
            <a:r>
              <a:rPr lang="tr-TR" sz="2000" dirty="0"/>
              <a:t>/</a:t>
            </a:r>
            <a:r>
              <a:rPr lang="tr-TR" sz="2000" dirty="0" err="1"/>
              <a:t>Institute</a:t>
            </a:r>
            <a:endParaRPr lang="tr-TR" sz="2000" dirty="0"/>
          </a:p>
          <a:p>
            <a:pPr algn="ctr">
              <a:lnSpc>
                <a:spcPct val="100000"/>
              </a:lnSpc>
            </a:pPr>
            <a:r>
              <a:rPr lang="tr-TR" sz="2000" dirty="0" err="1"/>
              <a:t>Department</a:t>
            </a:r>
            <a:endParaRPr lang="en-US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942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234B2-2AD2-F5B7-00A8-5722D079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6801"/>
            <a:ext cx="10515600" cy="838200"/>
          </a:xfrm>
        </p:spPr>
        <p:txBody>
          <a:bodyPr/>
          <a:lstStyle/>
          <a:p>
            <a:r>
              <a:rPr lang="tr-TR" dirty="0" err="1"/>
              <a:t>Introduction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69A33-9C63-4F1B-DA12-4FF01BE6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1"/>
            <a:ext cx="10515600" cy="379911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dirty="0"/>
              <a:t>In the introduction section, </a:t>
            </a:r>
            <a:endParaRPr lang="tr-TR" dirty="0"/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dirty="0"/>
              <a:t>the "main idea, problem, purpose, and importance" of the research should be explained. 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en-US" dirty="0"/>
              <a:t>Note: The introduction section should be presented in no more than 3 slides.</a:t>
            </a:r>
            <a:endParaRPr lang="tr-TR" alt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113D258F-E2B0-7C49-8C28-BD4A671489CB}"/>
              </a:ext>
            </a:extLst>
          </p:cNvPr>
          <p:cNvSpPr txBox="1"/>
          <p:nvPr/>
        </p:nvSpPr>
        <p:spPr>
          <a:xfrm>
            <a:off x="838200" y="551293"/>
            <a:ext cx="953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Author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8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234B2-2AD2-F5B7-00A8-5722D079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1012371"/>
          </a:xfrm>
        </p:spPr>
        <p:txBody>
          <a:bodyPr/>
          <a:lstStyle/>
          <a:p>
            <a:r>
              <a:rPr lang="tr-TR" dirty="0" err="1"/>
              <a:t>Findings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69A33-9C63-4F1B-DA12-4FF01BE6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6371"/>
            <a:ext cx="10515600" cy="27976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Findings</a:t>
            </a:r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obtained</a:t>
            </a:r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</a:t>
            </a:r>
            <a:r>
              <a:rPr 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topic</a:t>
            </a:r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should</a:t>
            </a:r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 </a:t>
            </a:r>
            <a:r>
              <a:rPr 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presented</a:t>
            </a:r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</a:t>
            </a:r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section</a:t>
            </a:r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alt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8EAB508D-D35B-414A-AAFF-A3ACF1CCBB63}"/>
              </a:ext>
            </a:extLst>
          </p:cNvPr>
          <p:cNvSpPr txBox="1"/>
          <p:nvPr/>
        </p:nvSpPr>
        <p:spPr>
          <a:xfrm>
            <a:off x="838200" y="551293"/>
            <a:ext cx="953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Author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3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234B2-2AD2-F5B7-00A8-5722D079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1012371"/>
          </a:xfrm>
        </p:spPr>
        <p:txBody>
          <a:bodyPr/>
          <a:lstStyle/>
          <a:p>
            <a:r>
              <a:rPr lang="tr-TR" dirty="0" err="1"/>
              <a:t>Conclusion</a:t>
            </a:r>
            <a:r>
              <a:rPr lang="tr-TR" dirty="0"/>
              <a:t>, </a:t>
            </a:r>
            <a:r>
              <a:rPr lang="tr-TR" dirty="0" err="1"/>
              <a:t>Discussion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Suggestions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69A33-9C63-4F1B-DA12-4FF01BE6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6371"/>
            <a:ext cx="10515600" cy="2797629"/>
          </a:xfrm>
        </p:spPr>
        <p:txBody>
          <a:bodyPr>
            <a:normAutofit/>
          </a:bodyPr>
          <a:lstStyle/>
          <a:p>
            <a:r>
              <a:rPr lang="tr-TR" dirty="0" err="1"/>
              <a:t>Results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, </a:t>
            </a:r>
            <a:r>
              <a:rPr lang="tr-TR" dirty="0" err="1"/>
              <a:t>discussion</a:t>
            </a:r>
            <a:r>
              <a:rPr lang="tr-TR" dirty="0"/>
              <a:t> of </a:t>
            </a:r>
            <a:r>
              <a:rPr lang="tr-TR" dirty="0" err="1"/>
              <a:t>findings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recommendations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present</a:t>
            </a:r>
            <a:r>
              <a:rPr lang="tr-TR" dirty="0"/>
              <a:t> in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section</a:t>
            </a:r>
            <a:r>
              <a:rPr lang="tr-TR" dirty="0"/>
              <a:t>. 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1F4CC49-11B5-4D4C-AF7D-E32C9A129D27}"/>
              </a:ext>
            </a:extLst>
          </p:cNvPr>
          <p:cNvSpPr txBox="1"/>
          <p:nvPr/>
        </p:nvSpPr>
        <p:spPr>
          <a:xfrm>
            <a:off x="838200" y="551293"/>
            <a:ext cx="953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Author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28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234B2-2AD2-F5B7-00A8-5722D079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1012371"/>
          </a:xfrm>
        </p:spPr>
        <p:txBody>
          <a:bodyPr/>
          <a:lstStyle/>
          <a:p>
            <a:r>
              <a:rPr lang="tr-TR" dirty="0"/>
              <a:t>Main </a:t>
            </a:r>
            <a:r>
              <a:rPr lang="tr-TR" dirty="0" err="1"/>
              <a:t>References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69A33-9C63-4F1B-DA12-4FF01BE6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6371"/>
            <a:ext cx="10515600" cy="27976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section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main </a:t>
            </a:r>
            <a:r>
              <a:rPr lang="tr-TR" dirty="0" err="1"/>
              <a:t>reference</a:t>
            </a:r>
            <a:r>
              <a:rPr lang="tr-TR" dirty="0"/>
              <a:t> </a:t>
            </a:r>
            <a:r>
              <a:rPr lang="tr-TR" dirty="0" err="1"/>
              <a:t>sources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listed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benefit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audience</a:t>
            </a:r>
            <a:r>
              <a:rPr lang="tr-TR" dirty="0"/>
              <a:t>.</a:t>
            </a:r>
            <a:endParaRPr lang="tr-TR" alt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3813E74-C937-F945-AB79-C5B28AE2B845}"/>
              </a:ext>
            </a:extLst>
          </p:cNvPr>
          <p:cNvSpPr txBox="1"/>
          <p:nvPr/>
        </p:nvSpPr>
        <p:spPr>
          <a:xfrm>
            <a:off x="838200" y="551293"/>
            <a:ext cx="953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Author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5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BDC3FF8A-3334-F14E-9F25-EEFD523E7D53}"/>
              </a:ext>
            </a:extLst>
          </p:cNvPr>
          <p:cNvSpPr txBox="1"/>
          <p:nvPr/>
        </p:nvSpPr>
        <p:spPr>
          <a:xfrm>
            <a:off x="1524000" y="3831668"/>
            <a:ext cx="886400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tr-TR" sz="2000" dirty="0"/>
              <a:t>Author Name</a:t>
            </a:r>
          </a:p>
          <a:p>
            <a:pPr algn="ctr">
              <a:lnSpc>
                <a:spcPct val="100000"/>
              </a:lnSpc>
            </a:pPr>
            <a:r>
              <a:rPr lang="tr-TR" sz="2000" dirty="0" err="1"/>
              <a:t>Vocational</a:t>
            </a:r>
            <a:r>
              <a:rPr lang="tr-TR" sz="2000" dirty="0"/>
              <a:t> School/</a:t>
            </a:r>
            <a:r>
              <a:rPr lang="tr-TR" sz="2000" dirty="0" err="1"/>
              <a:t>Faculty</a:t>
            </a:r>
            <a:r>
              <a:rPr lang="tr-TR" sz="2000" dirty="0"/>
              <a:t>/</a:t>
            </a:r>
            <a:r>
              <a:rPr lang="tr-TR" sz="2000" dirty="0" err="1"/>
              <a:t>Institute</a:t>
            </a:r>
            <a:endParaRPr lang="tr-TR" sz="2000" dirty="0"/>
          </a:p>
          <a:p>
            <a:pPr algn="ctr">
              <a:lnSpc>
                <a:spcPct val="100000"/>
              </a:lnSpc>
            </a:pPr>
            <a:r>
              <a:rPr lang="tr-TR" sz="2000" dirty="0" err="1"/>
              <a:t>Department</a:t>
            </a:r>
            <a:endParaRPr lang="en-US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188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131</Words>
  <Application>Microsoft Macintosh PowerPoint</Application>
  <PresentationFormat>Geniş ekran</PresentationFormat>
  <Paragraphs>26</Paragraphs>
  <Slides>6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Tahoma</vt:lpstr>
      <vt:lpstr>Office Teması</vt:lpstr>
      <vt:lpstr>TITLE</vt:lpstr>
      <vt:lpstr>Introduction</vt:lpstr>
      <vt:lpstr>Findings</vt:lpstr>
      <vt:lpstr>Conclusion, Discussion and Suggestions</vt:lpstr>
      <vt:lpstr>Main References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Headline</dc:title>
  <dc:creator>Talha DURMUŞ, ISU</dc:creator>
  <cp:lastModifiedBy>Microsoft Office Kullanıcısı</cp:lastModifiedBy>
  <cp:revision>7</cp:revision>
  <dcterms:created xsi:type="dcterms:W3CDTF">2024-10-16T11:13:44Z</dcterms:created>
  <dcterms:modified xsi:type="dcterms:W3CDTF">2024-10-24T12:18:24Z</dcterms:modified>
</cp:coreProperties>
</file>